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varScale="1">
        <p:scale>
          <a:sx n="110" d="100"/>
          <a:sy n="110" d="100"/>
        </p:scale>
        <p:origin x="396"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2399</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216</cp:revision>
  <cp:lastPrinted>2016-07-18T17:32:49Z</cp:lastPrinted>
  <dcterms:created xsi:type="dcterms:W3CDTF">2016-06-28T14:05:07Z</dcterms:created>
  <dcterms:modified xsi:type="dcterms:W3CDTF">2017-09-15T13:35:58Z</dcterms:modified>
  <cp:category/>
</cp:coreProperties>
</file>